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Montserrat"/>
      <p:regular r:id="rId11"/>
      <p:bold r:id="rId12"/>
      <p:italic r:id="rId13"/>
      <p:boldItalic r:id="rId14"/>
    </p:embeddedFont>
    <p:embeddedFont>
      <p:font typeface="La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Montserrat-regular.fntdata"/><Relationship Id="rId10" Type="http://schemas.openxmlformats.org/officeDocument/2006/relationships/slide" Target="slides/slide5.xml"/><Relationship Id="rId13" Type="http://schemas.openxmlformats.org/officeDocument/2006/relationships/font" Target="fonts/Montserrat-italic.fntdata"/><Relationship Id="rId12"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Lato-regular.fntdata"/><Relationship Id="rId14" Type="http://schemas.openxmlformats.org/officeDocument/2006/relationships/font" Target="fonts/Montserrat-boldItalic.fntdata"/><Relationship Id="rId17" Type="http://schemas.openxmlformats.org/officeDocument/2006/relationships/font" Target="fonts/Lato-italic.fntdata"/><Relationship Id="rId16"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1908350" y="77475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Theme: Beautify and Gamify</a:t>
            </a:r>
            <a:endParaRPr/>
          </a:p>
        </p:txBody>
      </p:sp>
      <p:sp>
        <p:nvSpPr>
          <p:cNvPr id="229" name="Google Shape;229;p17"/>
          <p:cNvSpPr txBox="1"/>
          <p:nvPr>
            <p:ph idx="1" type="subTitle"/>
          </p:nvPr>
        </p:nvSpPr>
        <p:spPr>
          <a:xfrm>
            <a:off x="4001700" y="3496325"/>
            <a:ext cx="5017500" cy="1250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400"/>
              <a:t>TEAM NAME : Generic_Team_Name</a:t>
            </a:r>
            <a:endParaRPr sz="1400"/>
          </a:p>
          <a:p>
            <a:pPr indent="0" lvl="0" marL="0" rtl="0" algn="l">
              <a:lnSpc>
                <a:spcPct val="115000"/>
              </a:lnSpc>
              <a:spcBef>
                <a:spcPts val="1600"/>
              </a:spcBef>
              <a:spcAft>
                <a:spcPts val="0"/>
              </a:spcAft>
              <a:buNone/>
            </a:pPr>
            <a:r>
              <a:rPr lang="en-GB" sz="1400"/>
              <a:t>TEAM MEMBERS : </a:t>
            </a:r>
            <a:r>
              <a:rPr lang="en-GB" sz="1400"/>
              <a:t>Udit Narang, Rishi Singhal, Aabhaas Batra</a:t>
            </a:r>
            <a:endParaRPr sz="1400"/>
          </a:p>
          <a:p>
            <a:pPr indent="0" lvl="0" marL="0" rtl="0" algn="l">
              <a:lnSpc>
                <a:spcPct val="115000"/>
              </a:lnSpc>
              <a:spcBef>
                <a:spcPts val="1600"/>
              </a:spcBef>
              <a:spcAft>
                <a:spcPts val="1600"/>
              </a:spcAft>
              <a:buNone/>
            </a:pPr>
            <a:r>
              <a:t/>
            </a:r>
            <a:endParaRPr sz="11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Statement</a:t>
            </a:r>
            <a:endParaRPr/>
          </a:p>
        </p:txBody>
      </p:sp>
      <p:sp>
        <p:nvSpPr>
          <p:cNvPr id="235" name="Google Shape;235;p18"/>
          <p:cNvSpPr txBox="1"/>
          <p:nvPr>
            <p:ph idx="1" type="body"/>
          </p:nvPr>
        </p:nvSpPr>
        <p:spPr>
          <a:xfrm>
            <a:off x="905075" y="1307850"/>
            <a:ext cx="7038900" cy="28176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GB" sz="1400"/>
              <a:t>Most of the customers want a time efficient </a:t>
            </a:r>
            <a:r>
              <a:rPr lang="en-GB" sz="1400"/>
              <a:t>purchase</a:t>
            </a:r>
            <a:r>
              <a:rPr lang="en-GB" sz="1400"/>
              <a:t> mechanism of fashion products  along with emphasis on health and safety rather than visiting stores. Especially, in the case of fashion &amp; beauty products, it is very common that you order a product but then realize that it gives a different look in reality. So, a lot of customers want a contactless feature to try products at home.  Also,  as the competition  in the tech-fashion industry is  increasing day by day as new platforms are coming up, there’s a need to come up with innovative engagement strategies to make the overall shopping </a:t>
            </a:r>
            <a:r>
              <a:rPr lang="en-GB" sz="1400"/>
              <a:t>experience</a:t>
            </a:r>
            <a:r>
              <a:rPr lang="en-GB" sz="1400"/>
              <a:t> more engaging.</a:t>
            </a:r>
            <a:endParaRPr sz="1400"/>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593350"/>
            <a:ext cx="7038900" cy="71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Solution Statement</a:t>
            </a:r>
            <a:endParaRPr/>
          </a:p>
        </p:txBody>
      </p:sp>
      <p:sp>
        <p:nvSpPr>
          <p:cNvPr id="241" name="Google Shape;241;p19"/>
          <p:cNvSpPr txBox="1"/>
          <p:nvPr>
            <p:ph idx="1" type="body"/>
          </p:nvPr>
        </p:nvSpPr>
        <p:spPr>
          <a:xfrm>
            <a:off x="1266900" y="1390550"/>
            <a:ext cx="6610200" cy="3169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solidFill>
                  <a:srgbClr val="FFFFFF"/>
                </a:solidFill>
              </a:rPr>
              <a:t>We want to introduce a contactless feature in which the users can actually try </a:t>
            </a:r>
            <a:r>
              <a:rPr lang="en-GB" sz="1400">
                <a:solidFill>
                  <a:srgbClr val="FFFFFF"/>
                </a:solidFill>
              </a:rPr>
              <a:t>the beauty products by using face detection technology. For other fashion products like costumes, watches,shoes etc., a user can generate his/her own avatar and try on these fashion products. To attract more customers to our platform, we want to introduce  various engaging games and fashion contests in which the user can participate and earn benefits like discounts, MynCash, etc.</a:t>
            </a:r>
            <a:endParaRPr sz="1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45" name="Shape 245"/>
        <p:cNvGrpSpPr/>
        <p:nvPr/>
      </p:nvGrpSpPr>
      <p:grpSpPr>
        <a:xfrm>
          <a:off x="0" y="0"/>
          <a:ext cx="0" cy="0"/>
          <a:chOff x="0" y="0"/>
          <a:chExt cx="0" cy="0"/>
        </a:xfrm>
      </p:grpSpPr>
      <p:sp>
        <p:nvSpPr>
          <p:cNvPr id="246" name="Google Shape;246;p20"/>
          <p:cNvSpPr txBox="1"/>
          <p:nvPr>
            <p:ph type="title"/>
          </p:nvPr>
        </p:nvSpPr>
        <p:spPr>
          <a:xfrm>
            <a:off x="1297500" y="393750"/>
            <a:ext cx="6707100" cy="74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An overview of our proposed features</a:t>
            </a:r>
            <a:endParaRPr/>
          </a:p>
        </p:txBody>
      </p:sp>
      <p:sp>
        <p:nvSpPr>
          <p:cNvPr id="247" name="Google Shape;247;p20"/>
          <p:cNvSpPr txBox="1"/>
          <p:nvPr>
            <p:ph idx="1" type="body"/>
          </p:nvPr>
        </p:nvSpPr>
        <p:spPr>
          <a:xfrm>
            <a:off x="1297500" y="1318025"/>
            <a:ext cx="6985800" cy="3070500"/>
          </a:xfrm>
          <a:prstGeom prst="rect">
            <a:avLst/>
          </a:prstGeom>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GB" sz="1400"/>
              <a:t>To try on beauty products like jewellery, lipstick, nail polish etc, in the virtual mode, we are </a:t>
            </a:r>
            <a:r>
              <a:rPr lang="en-GB" sz="1400"/>
              <a:t>proposing</a:t>
            </a:r>
            <a:r>
              <a:rPr lang="en-GB" sz="1400"/>
              <a:t> to come with a face detection feature through which customers can try out different beauty products and choose the one that suits them the best.</a:t>
            </a:r>
            <a:endParaRPr sz="1400"/>
          </a:p>
          <a:p>
            <a:pPr indent="-317500" lvl="0" marL="457200" rtl="0" algn="l">
              <a:spcBef>
                <a:spcPts val="0"/>
              </a:spcBef>
              <a:spcAft>
                <a:spcPts val="0"/>
              </a:spcAft>
              <a:buSzPts val="1400"/>
              <a:buChar char="●"/>
            </a:pPr>
            <a:r>
              <a:rPr lang="en-GB" sz="1400"/>
              <a:t>For the clothes, shoes and other fashion products we are proposing to create a avatar like object which resembles the  body structure of the user and with which we can try on different combinations of fashion products and select the best from the same.</a:t>
            </a:r>
            <a:endParaRPr sz="1400"/>
          </a:p>
          <a:p>
            <a:pPr indent="-317500" lvl="0" marL="457200" rtl="0" algn="l">
              <a:spcBef>
                <a:spcPts val="0"/>
              </a:spcBef>
              <a:spcAft>
                <a:spcPts val="0"/>
              </a:spcAft>
              <a:buSzPts val="1400"/>
              <a:buChar char="●"/>
            </a:pPr>
            <a:r>
              <a:rPr lang="en-GB" sz="1400"/>
              <a:t>For creating more user engagement with our platform, we are proposing to introduce  various popular games to be linked with the platform and </a:t>
            </a:r>
            <a:r>
              <a:rPr lang="en-GB" sz="1400"/>
              <a:t>fashion contest </a:t>
            </a:r>
            <a:r>
              <a:rPr lang="en-GB" sz="1400"/>
              <a:t>games in </a:t>
            </a:r>
            <a:r>
              <a:rPr lang="en-GB" sz="1400"/>
              <a:t>which</a:t>
            </a:r>
            <a:r>
              <a:rPr lang="en-GB" sz="1400"/>
              <a:t> the users can participate virtually using their avatars and earn exciting rewards.</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1"/>
          <p:cNvSpPr txBox="1"/>
          <p:nvPr>
            <p:ph type="title"/>
          </p:nvPr>
        </p:nvSpPr>
        <p:spPr>
          <a:xfrm>
            <a:off x="3292050" y="2090950"/>
            <a:ext cx="4701900" cy="149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600"/>
              <a:t>Thank you!</a:t>
            </a:r>
            <a:endParaRPr sz="26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